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etta pirozzi" initials="ap" lastIdx="1" clrIdx="0">
    <p:extLst>
      <p:ext uri="{19B8F6BF-5375-455C-9EA6-DF929625EA0E}">
        <p15:presenceInfo xmlns:p15="http://schemas.microsoft.com/office/powerpoint/2012/main" userId="148f1e75bebbd6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8" d="100"/>
          <a:sy n="98" d="100"/>
        </p:scale>
        <p:origin x="14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3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6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4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4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FE4B5-0A8D-4CF8-BAF5-B4F9AAE86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8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A929EC-CCE5-4697-BEB4-A9DE453FD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Matematica classe 3^B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Plesso Capoluogo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B1AFA6-33F0-42DF-B046-5C46E0885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it-IT" dirty="0"/>
              <a:t>Docente Pirozzi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80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EAF04-FEE8-4B8E-9E24-35FC72B3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</a:t>
            </a:r>
            <a:r>
              <a:rPr lang="it-IT" dirty="0">
                <a:solidFill>
                  <a:srgbClr val="0070C0"/>
                </a:solidFill>
              </a:rPr>
              <a:t>La divisione e i suoi termini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2A85B3-37F7-4E75-B0CD-CFFF4BE0EA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 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divisione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l'operazione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aritmetica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distribuisce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una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quantità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o indica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volte il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è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contenuto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uno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grande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termini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divisione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hanno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diversi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nomi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il primo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numero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è il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dividendo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il secondo è il 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divisore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poi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c'è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 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quoto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quoziente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 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7F87D2-A85D-4119-A7F3-B1833FF4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889" y="2120900"/>
            <a:ext cx="4793791" cy="3748194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termini della divisione sono: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dividendo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è il numero da dividere;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divisore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è il numero di volte che bisogna dividere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quoziente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quoto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è il risultato a seconda se la divisione presenta o meno il resto.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Dividendo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36  :   6  = 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divisore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-36      6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quoto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Dividendo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25  :  6 =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divisore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-24     4     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quoziente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      r 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EF7758C-25A2-424F-B324-17D929BD7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18"/>
    </mc:Choice>
    <mc:Fallback>
      <p:transition spd="slow" advTm="77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91B2E-5796-4781-A532-D782450D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Gli elementi particolari della divisione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44DD5-D729-48DF-9D95-D480B3A92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138150" cy="3748193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L'ELEMENTO NEUTRO DELLA DIVISIONE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 ha un elemento neutro, che è il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numero 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Questo perché se si divide un qualsiasi numero per uno, il quoto sarà sempre uguale al dividendo.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sempio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48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 48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dividi un numero diverso da zero per se stesso hai come risultato  sempre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Esempio: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48 : 48=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4C3FA0-9E7E-430B-8A03-63EC3469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7533" y="2120900"/>
            <a:ext cx="5418306" cy="3748194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 ZERO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Un'altra caratteristica della divisione riguarda lo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in matematica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non esiste il risultato di una divisione per zero.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dividi lo zero per un qualsiasi numero, il risultato sarà sempre zero.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il divisore è zero la divisione è impossibile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Esempio: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  impossibile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Se, invece,  il dividendo è zero il risultato è zero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Esempio: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 48 =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000000"/>
                </a:solidFill>
                <a:latin typeface="Montserrat"/>
              </a:rPr>
              <a:t> 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1E9FC5F-9D43-41EA-A25F-FD1435683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65"/>
    </mc:Choice>
    <mc:Fallback>
      <p:transition spd="slow" advTm="111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E317E-3B8C-4B95-A461-7E435B9E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             La prova della divisione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804E70-2729-446A-AC99-17C5EE00E66D}"/>
              </a:ext>
            </a:extLst>
          </p:cNvPr>
          <p:cNvSpPr txBox="1"/>
          <p:nvPr/>
        </p:nvSpPr>
        <p:spPr>
          <a:xfrm>
            <a:off x="1167319" y="2178300"/>
            <a:ext cx="79742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 eseguire la prova di una divisione senza resto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basta moltiplicare il quoto per il divisore e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ottieni il dividendo, se c’è il resto si aggiunge il resto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ill Sans MT" panose="020B0502020104020203"/>
              </a:rPr>
              <a:t>Ecco  qualche esempio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FF0000"/>
                </a:solidFill>
                <a:latin typeface="Gill Sans MT" panose="020B0502020104020203"/>
              </a:rPr>
              <a:t>Operazione                       Prova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ill Sans MT" panose="020B0502020104020203"/>
              </a:rPr>
              <a:t>    45 : 5= </a:t>
            </a:r>
            <a:r>
              <a:rPr lang="it-IT" sz="2000" i="1" dirty="0">
                <a:solidFill>
                  <a:prstClr val="black"/>
                </a:solidFill>
                <a:latin typeface="Gill Sans MT" panose="020B0502020104020203"/>
              </a:rPr>
              <a:t>9                           9</a:t>
            </a:r>
            <a:r>
              <a:rPr lang="it-IT" sz="2000" dirty="0">
                <a:solidFill>
                  <a:prstClr val="black"/>
                </a:solidFill>
                <a:latin typeface="Gill Sans MT" panose="020B0502020104020203"/>
              </a:rPr>
              <a:t>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  <a:r>
              <a:rPr lang="it-IT" b="1" dirty="0"/>
              <a:t>- 45                                    5=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</a:t>
            </a:r>
            <a:r>
              <a:rPr lang="it-IT" b="1" dirty="0">
                <a:solidFill>
                  <a:srgbClr val="FF0000"/>
                </a:solidFill>
              </a:rPr>
              <a:t>r 0</a:t>
            </a:r>
            <a:r>
              <a:rPr lang="it-IT" b="1" dirty="0"/>
              <a:t>                                   45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  47: 5= 9                          9x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-45                                   5=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  </a:t>
            </a:r>
            <a:r>
              <a:rPr lang="it-IT" b="1" dirty="0">
                <a:solidFill>
                  <a:srgbClr val="FF0000"/>
                </a:solidFill>
              </a:rPr>
              <a:t>r2  </a:t>
            </a:r>
            <a:r>
              <a:rPr lang="it-IT" b="1" dirty="0"/>
              <a:t>                                45+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                                         </a:t>
            </a:r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dirty="0"/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                                          47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3FE4FA-813E-446E-B36A-D6F54CFC9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98"/>
    </mc:Choice>
    <mc:Fallback>
      <p:transition spd="slow" advTm="109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372C3-91EE-4983-B1C6-C036E4CAB472}"/>
              </a:ext>
            </a:extLst>
          </p:cNvPr>
          <p:cNvSpPr txBox="1"/>
          <p:nvPr/>
        </p:nvSpPr>
        <p:spPr>
          <a:xfrm>
            <a:off x="2237362" y="1040860"/>
            <a:ext cx="922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Adesso prendi il libro viola ed esegui sul quaderno le divisione di pagina 38 numero 1 lettera B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283952-2CC9-4FF3-B20A-E797E0202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08"/>
    </mc:Choice>
    <mc:Fallback>
      <p:transition spd="slow" advTm="14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381</Words>
  <Application>Microsoft Office PowerPoint</Application>
  <PresentationFormat>Widescreen</PresentationFormat>
  <Paragraphs>58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 Pro Cond Light</vt:lpstr>
      <vt:lpstr>Gill Sans MT</vt:lpstr>
      <vt:lpstr>Montserrat</vt:lpstr>
      <vt:lpstr>Speak Pro</vt:lpstr>
      <vt:lpstr>RetrospectVTI</vt:lpstr>
      <vt:lpstr>Matematica classe 3^B Plesso Capoluogo</vt:lpstr>
      <vt:lpstr>                   La divisione e i suoi termini </vt:lpstr>
      <vt:lpstr>Gli elementi particolari della divisione</vt:lpstr>
      <vt:lpstr>             La prova della divisione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Matematica classe 3^B Plesso Capoluogo</dc:title>
  <dc:creator>antonietta pirozzi</dc:creator>
  <cp:lastModifiedBy>antonietta pirozzi</cp:lastModifiedBy>
  <cp:revision>10</cp:revision>
  <dcterms:created xsi:type="dcterms:W3CDTF">2021-02-21T13:37:38Z</dcterms:created>
  <dcterms:modified xsi:type="dcterms:W3CDTF">2021-02-22T13:17:16Z</dcterms:modified>
</cp:coreProperties>
</file>